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E3C87-BEC8-031C-D164-A30028A89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9DF1F3-C3AD-753B-D074-D3B46768B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CCDB9-D834-7C32-7839-DE065128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69C5-5975-2878-36DF-9751DE46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D8CB2-90B9-1773-90DD-4D865E867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59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BF9EE-D20E-36FC-C695-D87752A0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E072B-D680-B7DE-EF6A-9365C81A4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D0D6F-3808-4120-9EF7-AA78F1408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6A8E0-5626-2339-24EE-F437F69A3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536C-7F29-B626-8967-BD63E30C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2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0B7B4-C6A3-7207-23C9-BFC933F83E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03F45-20A9-E46C-BBD4-C0EE1941E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F6629-1CC9-E3DE-411C-B49D24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2C5EE-906B-50E3-B3CB-7FADA2E9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9C67-2876-0E4F-36D6-5075151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36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E86E-F00B-8DB4-E5B1-E3E2BEA84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0586D-662D-3EE7-F026-4A9B2FA2F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5B02F-48B8-6F95-1F95-299AFE2B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8D061-07D2-73C8-2560-DDA6D017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49BD7-6E92-AD5C-EBCA-A6124B9F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3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B99F3-12BE-31CE-E68A-0D42D9309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3FDB0-4141-D449-9DDE-A1439C149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E0D4A-16E5-C664-440B-F37D0551C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9CFB2-0BF7-C493-9E73-55CF271CE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FFBA9-2E06-9326-D3EE-178F788B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FA023-891A-A62E-214C-D5C61F8E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D03B3-1F8E-F647-78BF-5D1EC80CA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9FEF6-60C0-7378-21AB-4F1E9BD5A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C8816-28A9-300C-E1A6-0D75E430C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62758-DBDB-9600-C42B-4FD5EBBE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70B5-3C45-8191-4C85-6D35ADDD5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5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4795-1701-1CC0-D3D0-C0CBDA14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4D646-4102-B091-E6C1-40373C647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75C9A-703F-6147-E21B-E035D59EA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CA48F-109A-65EB-0024-BB4910477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6AB396-414B-0507-24F2-F4C9D3B412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7123E-2146-E6B4-AC91-E8A6980E7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93F07F-85D2-7D6F-C4DC-1A67EEB8D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A0A63C-3388-87BE-1B96-42874F96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ABF29-F0A0-0811-38F8-5CACC8AE7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7FC1E9-F918-86DC-881F-D8E42A56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6A1F1-250C-0D7A-ED0A-15BF58815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1E1EE-6F4B-3389-FF9F-EADC5F0D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3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87C59D-D68B-968B-47D7-4FFBAD97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2B5AE8-BDD3-FAA8-4FDF-E0559F470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1193A-B0D3-0D85-4B06-05D92889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4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0083-7318-4E0E-A781-7B9E6B3BD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1A337-4B44-E9FC-CB2B-FD9FFDACD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F7001-F3A5-3FE2-75DB-1E98F0036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A743-DFF0-0BC7-31AB-34BD85C3E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B1CA6-FB2D-01E1-F580-4D2B7B0D0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E28A8-4F17-7194-A597-8C6DC1EF5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9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ABFC7-2BDB-5A41-B21C-4DB1CD03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C03CD-6228-3FC5-2617-7BB720764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512843-6C5B-6762-C7B5-CC2BAAEA0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05A39-702E-D597-0018-2A2D78FA1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0986A-0442-835C-16AC-CCFFD64C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26CF8-3DA9-0E2B-3A7A-451C60D5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6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3086B-6958-C3AB-0DED-EC953926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E1A39-2901-49EC-3FAE-17798C9F5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5299D-7DF5-55F4-F0E7-EB07478C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D47E64-5FB9-4DCA-8C14-73D7D975FA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257CC-3AFB-6D54-C300-973B71716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8B2F4-D1CD-3BF3-FBEE-5611BDCF8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3074EA-D58E-428D-9762-6C0517955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5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A608387-4B90-3D86-EF3B-92BBA53DB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762" y="352809"/>
            <a:ext cx="3990476" cy="6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265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Doom, Brandon</dc:creator>
  <cp:lastModifiedBy>Doom, Brandon</cp:lastModifiedBy>
  <cp:revision>1</cp:revision>
  <dcterms:created xsi:type="dcterms:W3CDTF">2026-01-15T19:34:27Z</dcterms:created>
  <dcterms:modified xsi:type="dcterms:W3CDTF">2026-01-15T19:35:14Z</dcterms:modified>
</cp:coreProperties>
</file>