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F4285-E9B4-4C5E-8E8D-7BDE2E17C4B7}" v="1" dt="2025-09-08T14:44:48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om, Brandon" userId="03f2e6cf-4212-4787-87a0-8b3d3b0456e2" providerId="ADAL" clId="{99EF4285-E9B4-4C5E-8E8D-7BDE2E17C4B7}"/>
    <pc:docChg chg="undo custSel modSld">
      <pc:chgData name="Doom, Brandon" userId="03f2e6cf-4212-4787-87a0-8b3d3b0456e2" providerId="ADAL" clId="{99EF4285-E9B4-4C5E-8E8D-7BDE2E17C4B7}" dt="2025-09-08T14:45:09.599" v="1" actId="1076"/>
      <pc:docMkLst>
        <pc:docMk/>
      </pc:docMkLst>
      <pc:sldChg chg="modSp mod">
        <pc:chgData name="Doom, Brandon" userId="03f2e6cf-4212-4787-87a0-8b3d3b0456e2" providerId="ADAL" clId="{99EF4285-E9B4-4C5E-8E8D-7BDE2E17C4B7}" dt="2025-09-08T14:45:09.599" v="1" actId="1076"/>
        <pc:sldMkLst>
          <pc:docMk/>
          <pc:sldMk cId="2146023082" sldId="256"/>
        </pc:sldMkLst>
        <pc:picChg chg="mod">
          <ac:chgData name="Doom, Brandon" userId="03f2e6cf-4212-4787-87a0-8b3d3b0456e2" providerId="ADAL" clId="{99EF4285-E9B4-4C5E-8E8D-7BDE2E17C4B7}" dt="2025-09-08T14:45:09.599" v="1" actId="1076"/>
          <ac:picMkLst>
            <pc:docMk/>
            <pc:sldMk cId="2146023082" sldId="256"/>
            <ac:picMk id="9" creationId="{F4C00A8A-4FED-2139-54CE-82FCB51C5B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C5D50-D7D3-E0C6-6E33-C831D601C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28B74-71F1-1B3C-15F4-C79D00893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73C91-2919-AB44-9B1A-A10ABEE1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8F4-E843-42E1-9033-DE906EFD5F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299E9-8B38-55A7-756C-59A78BC3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6884D-3F16-B60D-9B6B-6714A619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BF60-7CCA-4338-A58F-FAA39BD6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9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8BBEA-8A28-DB30-99D4-DF9FE649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E6B8C-A34F-5CD1-2A6B-0C217A95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AAAB5-8C58-C074-6BB8-A4429EA4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8F4-E843-42E1-9033-DE906EFD5F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DF57E-9588-E166-9B9D-9471583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0BACC-25B0-911B-F7F6-E14084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BF60-7CCA-4338-A58F-FAA39BD6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681789-5E0E-0E0E-DB44-A8D14ACDD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75D6C-247E-830C-3F7E-684BCAEC0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61A73-4D93-D7D6-A665-70ECFD0B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8F4-E843-42E1-9033-DE906EFD5F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9F15A-04EF-7827-57B4-7680AAAA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E1734-B6AC-887D-E154-47125878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BF60-7CCA-4338-A58F-FAA39BD6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9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C9C3-D732-3F04-6E18-00ACF0C8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FC16-ABC3-ED92-D751-AEC9CAF90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33F1E-1174-D60A-F294-10D805F8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8F4-E843-42E1-9033-DE906EFD5F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51D02-20BA-C94E-6665-54616ED7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028D7-0597-5E56-5BC0-ED4D3BE0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BF60-7CCA-4338-A58F-FAA39BD6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8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48C0-E3C9-2122-E847-B535C7D5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4A181-3E9F-7639-3C90-86FDCE33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BAFB-F63A-075E-0D20-32AA59DC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8F4-E843-42E1-9033-DE906EFD5F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7BEBD-4E38-7457-2DEA-625CFD74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BC7BD-E95D-B921-2554-3A69B565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BF60-7CCA-4338-A58F-FAA39BD6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55AD-4215-A2EC-A595-55E8AD0A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99924-6CAB-91AA-7FA1-7B67B9742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F319C-262D-A5CD-0C60-E02050C80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C9FFB-B8A8-47B7-754B-36B0B4E0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8F4-E843-42E1-9033-DE906EFD5F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A751D-4E68-A94C-90DA-B1D05740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2547D-72A3-F13D-07B3-2E279752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BF60-7CCA-4338-A58F-FAA39BD6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30B1-9717-628B-6773-D3F54D0D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6BF17-69CA-5168-2412-EC18B11FC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A90B4-8FCA-96B1-179F-626AA3302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2FCB-76E8-D732-4890-6DE659E42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C4FE9-FB9F-7550-F79A-302582C60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4FD56C-7722-529D-49A3-52B71821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8F4-E843-42E1-9033-DE906EFD5F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E662D-A69B-9166-09D4-0C3D348B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BF665A-D43E-9DAA-5CC6-5D041179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BF60-7CCA-4338-A58F-FAA39BD6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6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6EEE-EA5E-0370-0F7F-88063B98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535C2-CD97-9600-DFAD-A9D505A1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8F4-E843-42E1-9033-DE906EFD5F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E4DDF-B71C-93C8-8F4E-BD16D325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7133F-48D6-ABAD-CE18-DAB37EB7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BF60-7CCA-4338-A58F-FAA39BD6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8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C4309-78B4-A76D-1417-F6BD6F39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8F4-E843-42E1-9033-DE906EFD5F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04B4A-3276-093B-A6F5-86379CFC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90EDA-5350-7538-DBD5-5D0B3361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BF60-7CCA-4338-A58F-FAA39BD6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7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41B9-D79A-76DC-61A4-C119512B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9002-60E9-58E6-5606-3F5AE66D4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40EC8-3CF6-04F3-57B0-F417A278E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02366-8E1C-2F77-8F61-7DDAE3A0F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8F4-E843-42E1-9033-DE906EFD5F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E2FD9-8737-CDFC-49B7-26B15042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C8E35-1570-C94A-2AF3-FBEE891B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BF60-7CCA-4338-A58F-FAA39BD6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1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FF94-E8D0-ED51-5CA5-28FEE539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29EB1-4704-AAB1-0800-18B8D6F2D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76908-1C09-03DF-8CF6-C0C91F373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C515E-9426-B509-713F-E2DC46C7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8F4-E843-42E1-9033-DE906EFD5F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BE3DD-E195-177D-D6AA-CB7AC488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276E1-DBF8-E246-D7B2-25EC902A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BF60-7CCA-4338-A58F-FAA39BD6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53311-5505-265D-A365-C378563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2C03C-2D01-0EA0-B304-E297F18F7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79E18-C324-3713-4559-80F6A6539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C98F4-E843-42E1-9033-DE906EFD5F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C75FC-AB80-E41E-829C-1F847858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16709-66CC-C5B0-70AF-C864A3403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3DBF60-7CCA-4338-A58F-FAA39BD6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5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454B19-1137-8732-8380-7B63F3DA86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72560" cy="3505200"/>
          </a:xfrm>
          <a:prstGeom prst="rect">
            <a:avLst/>
          </a:prstGeom>
          <a:ln w="57150">
            <a:solidFill>
              <a:srgbClr val="8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F2491-F425-AB18-328F-38785C1E45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559" y="6748"/>
            <a:ext cx="4823199" cy="3498452"/>
          </a:xfrm>
          <a:prstGeom prst="rect">
            <a:avLst/>
          </a:prstGeom>
          <a:ln w="57150">
            <a:solidFill>
              <a:srgbClr val="8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C00A8A-4FED-2139-54CE-82FCB51C5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757" y="6748"/>
            <a:ext cx="3414887" cy="3498452"/>
          </a:xfrm>
          <a:prstGeom prst="rect">
            <a:avLst/>
          </a:prstGeom>
          <a:ln w="57150">
            <a:solidFill>
              <a:srgbClr val="8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967F44-6FC4-6578-B971-430E656655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3826"/>
            <a:ext cx="4515411" cy="3339304"/>
          </a:xfrm>
          <a:prstGeom prst="rect">
            <a:avLst/>
          </a:prstGeom>
          <a:ln w="57150">
            <a:solidFill>
              <a:srgbClr val="8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54A641-60AA-EA37-8D52-072F1E9382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191" y="4991100"/>
            <a:ext cx="4492809" cy="1860152"/>
          </a:xfrm>
          <a:prstGeom prst="rect">
            <a:avLst/>
          </a:prstGeom>
          <a:ln w="57150">
            <a:solidFill>
              <a:srgbClr val="8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441E1F-59E4-23D6-091C-1091621C3A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235" y="3484234"/>
            <a:ext cx="4496766" cy="1506866"/>
          </a:xfrm>
          <a:prstGeom prst="rect">
            <a:avLst/>
          </a:prstGeom>
          <a:ln w="57150">
            <a:solidFill>
              <a:srgbClr val="8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A06066-5F45-7F87-271B-887BA25C11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411" y="3480279"/>
            <a:ext cx="3179823" cy="3370972"/>
          </a:xfrm>
          <a:prstGeom prst="rect">
            <a:avLst/>
          </a:prstGeom>
          <a:ln w="5715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146023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Doom, Brandon</dc:creator>
  <cp:lastModifiedBy>Doom, Brandon</cp:lastModifiedBy>
  <cp:revision>1</cp:revision>
  <dcterms:created xsi:type="dcterms:W3CDTF">2025-09-08T13:47:11Z</dcterms:created>
  <dcterms:modified xsi:type="dcterms:W3CDTF">2025-09-08T14:45:17Z</dcterms:modified>
</cp:coreProperties>
</file>